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4" r:id="rId2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9" Type="http://schemas.openxmlformats.org/officeDocument/2006/relationships/slide" Target="slides/slide1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9" name="Google Shape;5219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25.png"/></Relationships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png" id="5221" name="Google Shape;5221;p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825" y="3747787"/>
            <a:ext cx="1976438" cy="13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5222" name="Google Shape;5222;p725"/>
          <p:cNvSpPr/>
          <p:nvPr/>
        </p:nvSpPr>
        <p:spPr>
          <a:xfrm>
            <a:off x="5543100" y="1010513"/>
            <a:ext cx="2557475" cy="489338"/>
          </a:xfrm>
          <a:custGeom>
            <a:rect b="b" l="l" r="r" t="t"/>
            <a:pathLst>
              <a:path extrusionOk="0" h="26098" w="102299">
                <a:moveTo>
                  <a:pt x="0" y="0"/>
                </a:moveTo>
                <a:cubicBezTo>
                  <a:pt x="16129" y="191"/>
                  <a:pt x="79724" y="-3207"/>
                  <a:pt x="96774" y="1143"/>
                </a:cubicBezTo>
                <a:cubicBezTo>
                  <a:pt x="113824" y="5493"/>
                  <a:pt x="101378" y="21939"/>
                  <a:pt x="102299" y="2609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3" name="Google Shape;5223;p725"/>
          <p:cNvCxnSpPr>
            <a:stCxn id="5224" idx="1"/>
            <a:endCxn id="5225" idx="3"/>
          </p:cNvCxnSpPr>
          <p:nvPr/>
        </p:nvCxnSpPr>
        <p:spPr>
          <a:xfrm>
            <a:off x="90967" y="1712104"/>
            <a:ext cx="89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26" name="Google Shape;5226;p725"/>
          <p:cNvSpPr/>
          <p:nvPr/>
        </p:nvSpPr>
        <p:spPr>
          <a:xfrm>
            <a:off x="3532200" y="110625"/>
            <a:ext cx="2079600" cy="464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Monique Fabre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7" name="Google Shape;5227;p725"/>
          <p:cNvSpPr/>
          <p:nvPr/>
        </p:nvSpPr>
        <p:spPr>
          <a:xfrm>
            <a:off x="3381450" y="744206"/>
            <a:ext cx="2381100" cy="595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infirmière coordonnatrice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Ophélie DANIEL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4" name="Google Shape;5224;p725"/>
          <p:cNvSpPr/>
          <p:nvPr/>
        </p:nvSpPr>
        <p:spPr>
          <a:xfrm>
            <a:off x="90967" y="1502104"/>
            <a:ext cx="1603200" cy="42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administratifs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8" name="Google Shape;5228;p725"/>
          <p:cNvSpPr/>
          <p:nvPr/>
        </p:nvSpPr>
        <p:spPr>
          <a:xfrm>
            <a:off x="1856797" y="1502104"/>
            <a:ext cx="1682700" cy="42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généraux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9" name="Google Shape;5229;p725"/>
          <p:cNvSpPr/>
          <p:nvPr/>
        </p:nvSpPr>
        <p:spPr>
          <a:xfrm>
            <a:off x="3649541" y="1502104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hébergement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0" name="Google Shape;5230;p725"/>
          <p:cNvSpPr/>
          <p:nvPr/>
        </p:nvSpPr>
        <p:spPr>
          <a:xfrm>
            <a:off x="5400407" y="1502104"/>
            <a:ext cx="1664700" cy="42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5" name="Google Shape;5225;p725"/>
          <p:cNvSpPr/>
          <p:nvPr/>
        </p:nvSpPr>
        <p:spPr>
          <a:xfrm>
            <a:off x="7288050" y="1502100"/>
            <a:ext cx="1763100" cy="420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soins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1" name="Google Shape;5231;p725"/>
          <p:cNvSpPr/>
          <p:nvPr/>
        </p:nvSpPr>
        <p:spPr>
          <a:xfrm>
            <a:off x="6808800" y="208256"/>
            <a:ext cx="2079600" cy="5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Médecin coordonnateur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Dr Didier Venu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32" name="Google Shape;5232;p725"/>
          <p:cNvCxnSpPr/>
          <p:nvPr/>
        </p:nvCxnSpPr>
        <p:spPr>
          <a:xfrm>
            <a:off x="123875" y="4709775"/>
            <a:ext cx="3276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3" name="Google Shape;5233;p725"/>
          <p:cNvCxnSpPr/>
          <p:nvPr/>
        </p:nvCxnSpPr>
        <p:spPr>
          <a:xfrm flipH="1" rot="10800000">
            <a:off x="123975" y="4943419"/>
            <a:ext cx="3132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34" name="Google Shape;5234;p725"/>
          <p:cNvSpPr txBox="1"/>
          <p:nvPr/>
        </p:nvSpPr>
        <p:spPr>
          <a:xfrm>
            <a:off x="433375" y="4612350"/>
            <a:ext cx="136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hiérarchique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5" name="Google Shape;5235;p725"/>
          <p:cNvSpPr txBox="1"/>
          <p:nvPr/>
        </p:nvSpPr>
        <p:spPr>
          <a:xfrm>
            <a:off x="442741" y="4844494"/>
            <a:ext cx="12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fonctionnel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6" name="Google Shape;5236;p725"/>
          <p:cNvCxnSpPr/>
          <p:nvPr/>
        </p:nvCxnSpPr>
        <p:spPr>
          <a:xfrm>
            <a:off x="4633832" y="575250"/>
            <a:ext cx="480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7" name="Google Shape;5237;p725"/>
          <p:cNvSpPr/>
          <p:nvPr/>
        </p:nvSpPr>
        <p:spPr>
          <a:xfrm>
            <a:off x="809825" y="352894"/>
            <a:ext cx="2733675" cy="1156988"/>
          </a:xfrm>
          <a:custGeom>
            <a:rect b="b" l="l" r="r" t="t"/>
            <a:pathLst>
              <a:path extrusionOk="0" h="61706" w="109347">
                <a:moveTo>
                  <a:pt x="109347" y="0"/>
                </a:moveTo>
                <a:cubicBezTo>
                  <a:pt x="92450" y="5298"/>
                  <a:pt x="26189" y="21503"/>
                  <a:pt x="7964" y="31787"/>
                </a:cubicBezTo>
                <a:cubicBezTo>
                  <a:pt x="-10260" y="42071"/>
                  <a:pt x="1327" y="56720"/>
                  <a:pt x="0" y="61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8" name="Google Shape;5238;p725"/>
          <p:cNvSpPr/>
          <p:nvPr/>
        </p:nvSpPr>
        <p:spPr>
          <a:xfrm>
            <a:off x="5623025" y="333450"/>
            <a:ext cx="1185850" cy="171450"/>
          </a:xfrm>
          <a:custGeom>
            <a:rect b="b" l="l" r="r" t="t"/>
            <a:pathLst>
              <a:path extrusionOk="0" h="9144" w="47434">
                <a:moveTo>
                  <a:pt x="0" y="762"/>
                </a:moveTo>
                <a:cubicBezTo>
                  <a:pt x="4001" y="635"/>
                  <a:pt x="16097" y="-1397"/>
                  <a:pt x="24003" y="0"/>
                </a:cubicBezTo>
                <a:cubicBezTo>
                  <a:pt x="31909" y="1397"/>
                  <a:pt x="43529" y="7620"/>
                  <a:pt x="47434" y="914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9" name="Google Shape;5239;p725"/>
          <p:cNvSpPr/>
          <p:nvPr/>
        </p:nvSpPr>
        <p:spPr>
          <a:xfrm>
            <a:off x="5770650" y="512044"/>
            <a:ext cx="1038225" cy="514350"/>
          </a:xfrm>
          <a:custGeom>
            <a:rect b="b" l="l" r="r" t="t"/>
            <a:pathLst>
              <a:path extrusionOk="0" h="27432" w="41529">
                <a:moveTo>
                  <a:pt x="0" y="27432"/>
                </a:moveTo>
                <a:cubicBezTo>
                  <a:pt x="2858" y="24416"/>
                  <a:pt x="10224" y="13906"/>
                  <a:pt x="17145" y="9334"/>
                </a:cubicBezTo>
                <a:cubicBezTo>
                  <a:pt x="24067" y="4762"/>
                  <a:pt x="37465" y="1556"/>
                  <a:pt x="4152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0" name="Google Shape;5240;p725"/>
          <p:cNvSpPr/>
          <p:nvPr/>
        </p:nvSpPr>
        <p:spPr>
          <a:xfrm>
            <a:off x="938300" y="963012"/>
            <a:ext cx="2438400" cy="529688"/>
          </a:xfrm>
          <a:custGeom>
            <a:rect b="b" l="l" r="r" t="t"/>
            <a:pathLst>
              <a:path extrusionOk="0" h="28250" w="97536">
                <a:moveTo>
                  <a:pt x="97536" y="3866"/>
                </a:moveTo>
                <a:cubicBezTo>
                  <a:pt x="83884" y="3453"/>
                  <a:pt x="31877" y="-2674"/>
                  <a:pt x="15621" y="1390"/>
                </a:cubicBezTo>
                <a:cubicBezTo>
                  <a:pt x="-635" y="5454"/>
                  <a:pt x="2604" y="23773"/>
                  <a:pt x="0" y="2825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1" name="Google Shape;5241;p725"/>
          <p:cNvSpPr/>
          <p:nvPr/>
        </p:nvSpPr>
        <p:spPr>
          <a:xfrm>
            <a:off x="2653875" y="998095"/>
            <a:ext cx="722300" cy="508894"/>
          </a:xfrm>
          <a:custGeom>
            <a:rect b="b" l="l" r="r" t="t"/>
            <a:pathLst>
              <a:path extrusionOk="0" h="27141" w="28892">
                <a:moveTo>
                  <a:pt x="28892" y="1614"/>
                </a:moveTo>
                <a:cubicBezTo>
                  <a:pt x="24447" y="1678"/>
                  <a:pt x="6794" y="-2259"/>
                  <a:pt x="2222" y="1995"/>
                </a:cubicBezTo>
                <a:cubicBezTo>
                  <a:pt x="-2350" y="6250"/>
                  <a:pt x="1587" y="22950"/>
                  <a:pt x="1460" y="2714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725"/>
          <p:cNvSpPr/>
          <p:nvPr/>
        </p:nvSpPr>
        <p:spPr>
          <a:xfrm>
            <a:off x="5762175" y="1006931"/>
            <a:ext cx="471500" cy="485775"/>
          </a:xfrm>
          <a:custGeom>
            <a:rect b="b" l="l" r="r" t="t"/>
            <a:pathLst>
              <a:path extrusionOk="0" h="25908" w="18860">
                <a:moveTo>
                  <a:pt x="0" y="0"/>
                </a:moveTo>
                <a:cubicBezTo>
                  <a:pt x="3143" y="381"/>
                  <a:pt x="15717" y="-2032"/>
                  <a:pt x="18860" y="2286"/>
                </a:cubicBezTo>
                <a:cubicBezTo>
                  <a:pt x="22003" y="6604"/>
                  <a:pt x="18860" y="21971"/>
                  <a:pt x="18860" y="2590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3" name="Google Shape;5243;p725"/>
          <p:cNvSpPr/>
          <p:nvPr/>
        </p:nvSpPr>
        <p:spPr>
          <a:xfrm>
            <a:off x="78967" y="2016895"/>
            <a:ext cx="1603200" cy="69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accueil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725"/>
          <p:cNvSpPr/>
          <p:nvPr/>
        </p:nvSpPr>
        <p:spPr>
          <a:xfrm>
            <a:off x="78967" y="2759845"/>
            <a:ext cx="1603200" cy="7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comptabilité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Sophie SUDRY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5" name="Google Shape;5245;p725"/>
          <p:cNvSpPr/>
          <p:nvPr/>
        </p:nvSpPr>
        <p:spPr>
          <a:xfrm>
            <a:off x="1853859" y="3045595"/>
            <a:ext cx="1664400" cy="54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 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6" name="Google Shape;5246;p725"/>
          <p:cNvSpPr/>
          <p:nvPr/>
        </p:nvSpPr>
        <p:spPr>
          <a:xfrm>
            <a:off x="1853859" y="2016238"/>
            <a:ext cx="1664400" cy="911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référent cuisine: 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P. BOYER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C.LEMEHAUTE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7" name="Google Shape;5247;p725"/>
          <p:cNvSpPr/>
          <p:nvPr/>
        </p:nvSpPr>
        <p:spPr>
          <a:xfrm>
            <a:off x="5374200" y="2016891"/>
            <a:ext cx="1682700" cy="69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Amandine Diaz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8" name="Google Shape;5248;p725"/>
          <p:cNvSpPr/>
          <p:nvPr/>
        </p:nvSpPr>
        <p:spPr>
          <a:xfrm>
            <a:off x="7276050" y="2009438"/>
            <a:ext cx="1868100" cy="120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Infirmier(e)s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Bruno PLENECASSAGNECécile Gaffard 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Chantal Mirabet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 Fortune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Paméla DJAE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9" name="Google Shape;5249;p725"/>
          <p:cNvSpPr/>
          <p:nvPr/>
        </p:nvSpPr>
        <p:spPr>
          <a:xfrm>
            <a:off x="5383750" y="2919366"/>
            <a:ext cx="1664400" cy="693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 de nuit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0" name="Google Shape;5250;p725"/>
          <p:cNvSpPr/>
          <p:nvPr/>
        </p:nvSpPr>
        <p:spPr>
          <a:xfrm>
            <a:off x="78975" y="3586613"/>
            <a:ext cx="1603200" cy="61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lingerie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 Lambert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1" name="Google Shape;5251;p725"/>
          <p:cNvSpPr/>
          <p:nvPr/>
        </p:nvSpPr>
        <p:spPr>
          <a:xfrm>
            <a:off x="3664400" y="2688366"/>
            <a:ext cx="1573200" cy="87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Colibris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Combettes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2" name="Google Shape;5252;p725"/>
          <p:cNvSpPr/>
          <p:nvPr/>
        </p:nvSpPr>
        <p:spPr>
          <a:xfrm>
            <a:off x="3668616" y="2153817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ASH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3" name="Google Shape;5253;p725"/>
          <p:cNvSpPr/>
          <p:nvPr/>
        </p:nvSpPr>
        <p:spPr>
          <a:xfrm>
            <a:off x="7391991" y="3613279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AIDES SOIGNANTES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